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6d0fdfc9c6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6d0fdfc9c6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6d0fdfc9c6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6d0fdfc9c6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6d0fdfc9c6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6d0fdfc9c6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6d0fdfc9c6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6d0fdfc9c6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d0fdfc9c6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d0fdfc9c6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6d0fdfc9c6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6d0fdfc9c6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onrope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738075" y="172575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800">
                <a:latin typeface="Calibri"/>
                <a:ea typeface="Calibri"/>
                <a:cs typeface="Calibri"/>
                <a:sym typeface="Calibri"/>
              </a:rPr>
              <a:t>The Ultimate Guide To Rope Access</a:t>
            </a:r>
            <a:endParaRPr b="1" sz="38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rPr b="1" lang="en" sz="2733">
                <a:latin typeface="Calibri"/>
                <a:ea typeface="Calibri"/>
                <a:cs typeface="Calibri"/>
                <a:sym typeface="Calibri"/>
              </a:rPr>
              <a:t>Safety Measures And Regulations For Rope Access</a:t>
            </a:r>
            <a:endParaRPr b="1" sz="2733">
              <a:latin typeface="Calibri"/>
              <a:ea typeface="Calibri"/>
              <a:cs typeface="Calibri"/>
              <a:sym typeface="Calibri"/>
            </a:endParaRPr>
          </a:p>
        </p:txBody>
      </p:sp>
      <p:sp>
        <p:nvSpPr>
          <p:cNvPr id="140" name="Google Shape;140;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700">
                <a:latin typeface="Calibri"/>
                <a:ea typeface="Calibri"/>
                <a:cs typeface="Calibri"/>
                <a:sym typeface="Calibri"/>
              </a:rPr>
              <a:t>Ensuring the safety of rope access technicians is of utmost importance. To maintain high safety standards, there are specific measures and regulations that must be followed. These include conducting thorough risk assessments before any rope access operation, ensuring proper training and certification for technicians, and implementing comprehensive emergency procedures.</a:t>
            </a:r>
            <a:endParaRPr sz="17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460">
                <a:latin typeface="Calibri"/>
                <a:ea typeface="Calibri"/>
                <a:cs typeface="Calibri"/>
                <a:sym typeface="Calibri"/>
              </a:rPr>
              <a:t>Training And Certification Requirements For Rope Access Technicians</a:t>
            </a:r>
            <a:endParaRPr b="1" sz="2460">
              <a:latin typeface="Calibri"/>
              <a:ea typeface="Calibri"/>
              <a:cs typeface="Calibri"/>
              <a:sym typeface="Calibri"/>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sz="1800">
                <a:latin typeface="Calibri"/>
                <a:ea typeface="Calibri"/>
                <a:cs typeface="Calibri"/>
                <a:sym typeface="Calibri"/>
              </a:rPr>
              <a:t>To become a certified rope access technician, individuals must complete the necessary training and meet specific requirements. The training typically consists of both theoretical and practical components, allowing technicians to develop a comprehensive understanding of rope access techniques and safety protocols.</a:t>
            </a:r>
            <a:endParaRPr sz="1800">
              <a:latin typeface="Calibri"/>
              <a:ea typeface="Calibri"/>
              <a:cs typeface="Calibri"/>
              <a:sym typeface="Calibri"/>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733">
                <a:latin typeface="Calibri"/>
                <a:ea typeface="Calibri"/>
                <a:cs typeface="Calibri"/>
                <a:sym typeface="Calibri"/>
              </a:rPr>
              <a:t>Equipment And Tools Used In Rope Access</a:t>
            </a:r>
            <a:endParaRPr b="1" sz="2733">
              <a:latin typeface="Calibri"/>
              <a:ea typeface="Calibri"/>
              <a:cs typeface="Calibri"/>
              <a:sym typeface="Calibri"/>
            </a:endParaRPr>
          </a:p>
        </p:txBody>
      </p:sp>
      <p:sp>
        <p:nvSpPr>
          <p:cNvPr id="152" name="Google Shape;152;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 sz="1800">
                <a:latin typeface="Calibri"/>
                <a:ea typeface="Calibri"/>
                <a:cs typeface="Calibri"/>
                <a:sym typeface="Calibri"/>
              </a:rPr>
              <a:t>Rope access technicians rely on a wide range of specialized equipment and tools to ensure their safety and efficiency. Harnesses, ropes, ascenders, descenders, and carabiners are some of the essential components used in rope access operations. Harnesses are designed to securely hold the technician and distribute the load evenly, ensuring maximum comfort and safety. Ropes, on the other hand, serve as the primary means of support, allowing technicians to ascend and descend as required. Various types of ropes, such as dynamic ropes and static ropes, are used depending on the specific application.</a:t>
            </a:r>
            <a:endParaRPr sz="18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460">
                <a:latin typeface="Calibri"/>
                <a:ea typeface="Calibri"/>
                <a:cs typeface="Calibri"/>
                <a:sym typeface="Calibri"/>
              </a:rPr>
              <a:t>Common Applications Of Rope Access In Various Industries</a:t>
            </a:r>
            <a:endParaRPr b="1" sz="2460">
              <a:latin typeface="Calibri"/>
              <a:ea typeface="Calibri"/>
              <a:cs typeface="Calibri"/>
              <a:sym typeface="Calibri"/>
            </a:endParaRPr>
          </a:p>
        </p:txBody>
      </p:sp>
      <p:sp>
        <p:nvSpPr>
          <p:cNvPr id="158" name="Google Shape;158;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Calibri"/>
                <a:ea typeface="Calibri"/>
                <a:cs typeface="Calibri"/>
                <a:sym typeface="Calibri"/>
              </a:rPr>
              <a:t>Rope access finds applications in numerous industries, offering a safe and efficient solution for accessing difficult-to-reach areas. In the construction industry, rope access is used for tasks such as building inspections, repairs, and facade maintenance. Technicians can easily access high-rise buildings and towers to assess their structural integrity and carry out necessary maintenance work.</a:t>
            </a:r>
            <a:endParaRPr sz="18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460">
                <a:latin typeface="Calibri"/>
                <a:ea typeface="Calibri"/>
                <a:cs typeface="Calibri"/>
                <a:sym typeface="Calibri"/>
              </a:rPr>
              <a:t>Cost-Effectiveness And Efficiency Of Rope Access Compared To Traditional Methods</a:t>
            </a:r>
            <a:endParaRPr b="1" sz="2460">
              <a:latin typeface="Calibri"/>
              <a:ea typeface="Calibri"/>
              <a:cs typeface="Calibri"/>
              <a:sym typeface="Calibri"/>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 sz="1800">
                <a:latin typeface="Calibri"/>
                <a:ea typeface="Calibri"/>
                <a:cs typeface="Calibri"/>
                <a:sym typeface="Calibri"/>
              </a:rPr>
              <a:t>One of the significant advantages of rope access over traditional methods is its cost-effectiveness and efficiency. Scaffolding or cranes can be expensive to set up and require substantial time and resources. In contrast, rope access offers a quicker and more affordable alternative. The minimal equipment and setup required for rope access significantly reduce project costs. Technicians can access difficult-to-reach areas efficiently, eliminating the need for extensive scaffolding or machinery. </a:t>
            </a:r>
            <a:endParaRPr sz="1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4000">
                <a:latin typeface="Calibri"/>
                <a:ea typeface="Calibri"/>
                <a:cs typeface="Calibri"/>
                <a:sym typeface="Calibri"/>
              </a:rPr>
              <a:t>Thank You</a:t>
            </a:r>
            <a:endParaRPr/>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latin typeface="Calibri"/>
                <a:ea typeface="Calibri"/>
                <a:cs typeface="Calibri"/>
                <a:sym typeface="Calibri"/>
              </a:rPr>
              <a:t>Website: </a:t>
            </a:r>
            <a:r>
              <a:rPr lang="en" sz="2100" u="sng">
                <a:solidFill>
                  <a:schemeClr val="hlink"/>
                </a:solidFill>
                <a:latin typeface="Calibri"/>
                <a:ea typeface="Calibri"/>
                <a:cs typeface="Calibri"/>
                <a:sym typeface="Calibri"/>
                <a:hlinkClick r:id="rId3"/>
              </a:rPr>
              <a:t>https://www.onropes.co.uk/</a:t>
            </a:r>
            <a:endParaRPr sz="2100">
              <a:latin typeface="Calibri"/>
              <a:ea typeface="Calibri"/>
              <a:cs typeface="Calibri"/>
              <a:sym typeface="Calibri"/>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